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0.27927927927927931</c:v>
                </c:pt>
                <c:pt idx="1">
                  <c:v>0.7207207207207208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6.2309709122764456</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0.41534542000622565</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0.18335500223681489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1.9142001091634127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0.18335500223681578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0.41244211489045135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7.5344005912446912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0.34958621998103556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0.22953738887016151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2.3963376481262166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0.22953738887016151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0.51615016531759395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4.9275412333081992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6.1709309060301596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8.6415962668863422E-2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1.1792707414639771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7.6598809356516639E-2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6.3519176707282856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0.1399221526310237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0.1161367700361895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1.2124513384916256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0.1161367700361895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7.4745385393013564E-3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5.8708170784145137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0.22841755032301592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9.5695943713557163E-2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0.99905202295159334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9.5695943713556275E-2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3.9583688961785768E-2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6.9183150972078904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1.4151851556191808E-2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1.2239686435357147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0.11723997522461982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3.4212153171421456E-2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6.9427558557795566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5.4679065001040694E-2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9.5405535948535736E-2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0.99602020724588058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9.5405535948535736E-2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0.29061518830979693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4.7708488280205454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5.7715871735937014</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0.21008403361344541</c:v>
                </c:pt>
                <c:pt idx="1">
                  <c:v>0.18907563025210081</c:v>
                </c:pt>
                <c:pt idx="2">
                  <c:v>0.24789915966386558</c:v>
                </c:pt>
                <c:pt idx="3">
                  <c:v>0.35294117647058831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2.5436852531470322E-2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0.60949567873288757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0.16992283832046695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1.7739702309419005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0.16992283832046695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5.7960980455924904E-2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5.3419136667156337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0.51943390252930577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0.17103374247409242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1.7855679120861101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0.17103374247409331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0.14195781222078185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6.20126068047177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6.0975354671303954</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0.2158551681474874</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9.6202196797751327E-2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1.0043372330479015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9.6202196797752215E-2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0.3034415483659858</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4.9687670550470671</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8.2755551974002195E-2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0.12118846691451157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1.265190334417448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0.12118846691451246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0.25090837624862772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5.6321031949981766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0.18000042406165662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0.11305426079395797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1.1802703810266237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0.11305426079395797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0.17455592557405986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6.4652054049598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2.0985058004537649E-2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0.10463600678112073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1.0923850080956701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0.10463600678112073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5.2827246422298302E-2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7.3240662135165362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6.7747464728701656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0.16300634031510253</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0.15072782021187159</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1.573576975723201</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0.15072782021187248</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9.7665081360209349E-2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5.2954455374864962</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9.2784016465508046E-5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0.13270199265317473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1.3853899033244197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0.13270199265317473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0.47598834789244115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1.9503101508805187E-2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5.5656025774590354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0.33193277310924374</c:v>
                </c:pt>
                <c:pt idx="1">
                  <c:v>0.65546218487394947</c:v>
                </c:pt>
                <c:pt idx="2">
                  <c:v>4.2016806722689082E-3</c:v>
                </c:pt>
                <c:pt idx="3">
                  <c:v>8.4033613445378148E-3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9.336562005889526E-2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1.243638434061447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0.11912408048016587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0.2049212266494731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7.1056784136679054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5.7023381009093654E-3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9.9608448409307826E-2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1.0398980147399079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9.9608448409307826E-2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0.35728522116763806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0.15557860935150991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8.0168806701495221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0.21307666155789917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0.13573314921701751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1.4170347461409101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0.11082671508594011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7.8901251655878673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8.5205878827267512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0.16302329663964521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0.10999143954286161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1.1482949633850446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9.8855442966508278E-2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8.5205878827267512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0.28665883767495703</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0.18306765458627883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1.9112002406170863</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0.18306765458627972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0.65664477764707119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7.0265241000623035E-2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3.098418283566339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7.2903166998379731E-2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2.0245817372872104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0.19392809936216526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0.15653807989455881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5.2659423970647339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7.1170553185539864</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0.46134097122153328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0.15615514439612799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1.6302374672245428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0.15615514439612799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0.56011238196158253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0.21324943337598601</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6.2010987214732074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0.9243697478991596</c:v>
                </c:pt>
                <c:pt idx="1">
                  <c:v>4.2016806722689079E-2</c:v>
                </c:pt>
                <c:pt idx="2">
                  <c:v>1.260504201680672E-2</c:v>
                </c:pt>
                <c:pt idx="3">
                  <c:v>0</c:v>
                </c:pt>
                <c:pt idx="4">
                  <c:v>4.2016806722689082E-3</c:v>
                </c:pt>
                <c:pt idx="5">
                  <c:v>1.680672268907563E-2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0.16204257087919149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0.13195914834836753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1.3776347145812302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0.13195914834836664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0.2508063757919281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8.0330119156347628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3.3655313478611131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2.8720379813889085E-3</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1.123508540635674</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0.10761722872921897</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0.38601188937277309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0.50071863168648179</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1.344477713523766</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3.4678930693232024E-2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0.11738346365432584</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1.2254666423056371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0.11738346365432584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0.42104236581242205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0.12534259291147931</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2.1711381162422181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0.11748741685480502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0.121906582573718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1.272687359622507</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0.12190658257371778</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0.31157557055565199</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2.5307983959284108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0.24262072934363799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0.10832746954646888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1.1309233536122858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0.10832746954646932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0.38855944986112245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0.12614588007507788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3.75369169329888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0.14258633933452591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1.545222470661777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0.14801183439927357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0.41611828265904904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4.6483665662511644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9.1806323117963551E-2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0.13996104332694514</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1.4611733584941167</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0.13996104332694514</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0.15060302863356068</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5.7447156019222394</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4.3929055977396736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0.31748635108848777</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0.18992592064432756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1.9827995614800722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0.18992592064432845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0.16737581971705406</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4.7274228361279613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0.34051724137931033</c:v>
                </c:pt>
                <c:pt idx="1">
                  <c:v>8.6206896551724137E-3</c:v>
                </c:pt>
                <c:pt idx="2">
                  <c:v>0.53879310344827591</c:v>
                </c:pt>
                <c:pt idx="3">
                  <c:v>0</c:v>
                </c:pt>
                <c:pt idx="4">
                  <c:v>0</c:v>
                </c:pt>
                <c:pt idx="5">
                  <c:v>1.7241379310344831E-2</c:v>
                </c:pt>
                <c:pt idx="6">
                  <c:v>0</c:v>
                </c:pt>
                <c:pt idx="7">
                  <c:v>4.3103448275862072E-2</c:v>
                </c:pt>
                <c:pt idx="8">
                  <c:v>5.1724137931034482E-2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0.12298454945185977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1.346059066467868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0.12893461972007003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0.30615678236686872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4.0583883593513868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7.7991732249454264</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0.30670809758083628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8.6195892271004659E-2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0.89987283892856507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8.6195892271005548E-2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2.3395136103319558E-2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7.7607666235264121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0.25095591695806441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9.4405661466656632E-2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0.98558166006138404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9.440566146665752E-2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8.3812288742256769E-2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7.8375798263644407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6.5172191077115089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0.10186535473644565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0.11117416654256385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1.1606424648129821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0.11117416654256385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0.26698879346375115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6.5172191077115089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2.6884924176296741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0.12130935585109093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1.772235935010116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0.16975671575421591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0.31249004664586355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2.6884924176296741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6.4079083992999424</c:v>
                </c:pt>
                <c:pt idx="1">
                  <c:v>4.9275412333081992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7.3227942459740563</c:v>
                </c:pt>
                <c:pt idx="1">
                  <c:v>7.5344005912446912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32</c:v>
                </c:pt>
                <c:pt idx="4" formatCode="0">
                  <c:v>2</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7.1789030138557051</c:v>
                </c:pt>
                <c:pt idx="1">
                  <c:v>6.9427558557795566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6.3183681156511557</c:v>
                </c:pt>
                <c:pt idx="1">
                  <c:v>5.8708170784145137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7.2129647690831824</c:v>
                </c:pt>
                <c:pt idx="1">
                  <c:v>6.3519176707282856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4.5216644598421123</c:v>
                </c:pt>
                <c:pt idx="1">
                  <c:v>4.7708488280205454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6.79737979010664</c:v>
                </c:pt>
                <c:pt idx="1">
                  <c:v>6.20126068047177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5.6364164353279742</c:v>
                </c:pt>
                <c:pt idx="1">
                  <c:v>5.3419136667156337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6.4965318024594074</c:v>
                </c:pt>
                <c:pt idx="1">
                  <c:v>5.6321031949981766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5.6436321683323021</c:v>
                </c:pt>
                <c:pt idx="1">
                  <c:v>4.9687670550470671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8.2826835263587562</c:v>
                </c:pt>
                <c:pt idx="1">
                  <c:v>8.0168806701495221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7.8345368206992339</c:v>
                </c:pt>
                <c:pt idx="1">
                  <c:v>7.1056784136679054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26</c:v>
                </c:pt>
                <c:pt idx="2">
                  <c:v>5</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6.4958744611879897</c:v>
                </c:pt>
                <c:pt idx="1">
                  <c:v>5.5656025774590354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6.1358926608041244</c:v>
                </c:pt>
                <c:pt idx="1">
                  <c:v>5.2954455374864962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9.1155268238012326</c:v>
                </c:pt>
                <c:pt idx="1">
                  <c:v>7.8901251655878673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6.3270742786310672</c:v>
                </c:pt>
                <c:pt idx="1">
                  <c:v>5.2659423970647339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4.5684261657346497</c:v>
                </c:pt>
                <c:pt idx="1">
                  <c:v>3.098418283566339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8.1227463731710685</c:v>
                </c:pt>
                <c:pt idx="1">
                  <c:v>8.0330119156347628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6.4461844318976089</c:v>
                </c:pt>
                <c:pt idx="1">
                  <c:v>6.2010987214732074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4.6010531568088426</c:v>
                </c:pt>
                <c:pt idx="1">
                  <c:v>3.75369169329888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2.278871806166868</c:v>
                </c:pt>
                <c:pt idx="1">
                  <c:v>2.5307983959284108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2.832455061281967</c:v>
                </c:pt>
                <c:pt idx="1">
                  <c:v>2.1711381162422181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4.9275412333081992</c:v>
                </c:pt>
                <c:pt idx="1">
                  <c:v>3.098418283566339</c:v>
                </c:pt>
                <c:pt idx="2">
                  <c:v>3.75369169329888</c:v>
                </c:pt>
                <c:pt idx="3">
                  <c:v>5.2659423970647339</c:v>
                </c:pt>
                <c:pt idx="4">
                  <c:v>4.7274228361279613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6.1382278754366961</c:v>
                </c:pt>
                <c:pt idx="1">
                  <c:v>4.269855114164316</c:v>
                </c:pt>
                <c:pt idx="2">
                  <c:v>4.370294794937192</c:v>
                </c:pt>
                <c:pt idx="3">
                  <c:v>5.8746872241711792</c:v>
                </c:pt>
                <c:pt idx="4">
                  <c:v>5.3211436403670049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1.9524617510297071</c:v>
                </c:pt>
                <c:pt idx="1">
                  <c:v>1.344477713523766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4.8247142105549656</c:v>
                </c:pt>
                <c:pt idx="1">
                  <c:v>4.6483665662511644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6.8185554093972183</c:v>
                </c:pt>
                <c:pt idx="1">
                  <c:v>5.7447156019222394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4.7492383327392167</c:v>
                </c:pt>
                <c:pt idx="1">
                  <c:v>4.0583883593513868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6.3376843629838602</c:v>
                </c:pt>
                <c:pt idx="1">
                  <c:v>4.7274228361279613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8.2558281554339263</c:v>
                </c:pt>
                <c:pt idx="1">
                  <c:v>7.8375798263644407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8.2358469631738327</c:v>
                </c:pt>
                <c:pt idx="1">
                  <c:v>7.7607666235264121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6.9455786573726854</c:v>
                </c:pt>
                <c:pt idx="1">
                  <c:v>6.5172191077115089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2.716931684005778</c:v>
                </c:pt>
                <c:pt idx="1">
                  <c:v>2.6884924176296741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7.5344005912446912</c:v>
                </c:pt>
                <c:pt idx="1">
                  <c:v>2.5307983959284108</c:v>
                </c:pt>
                <c:pt idx="2">
                  <c:v>6.2010987214732074</c:v>
                </c:pt>
                <c:pt idx="3">
                  <c:v>8.0168806701495221</c:v>
                </c:pt>
                <c:pt idx="4">
                  <c:v>4.7708488280205454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2.166042399085196</c:v>
                </c:pt>
                <c:pt idx="2">
                  <c:v>5.8741745222869772</c:v>
                </c:pt>
                <c:pt idx="3">
                  <c:v>7.787694921506338</c:v>
                </c:pt>
                <c:pt idx="4">
                  <c:v>4.6103644907806016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831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R1A | Herefordshire and Worcestershire Health and 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103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R1A | Herefordshire and Worcestershire Health and 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0542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R1A | Herefordshire and Worcestershire Health and 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Herefordshire and Worcestershire Health and 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08552748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20148990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32234196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81180187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Herefordshire and Worcestershire Health and 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purpose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repeating their mental health history to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lang="en-GB" sz="1200" b="0">
                <a:solidFill>
                  <a:prstClr val="black"/>
                </a:solidFill>
                <a:latin typeface="Arial"/>
              </a:rPr>
              <a:t>service users getting help needed when they last contacted the crisis team</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support provided met service users'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5881699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7811544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327247040"/>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518000666"/>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76577095"/>
              </p:ext>
            </p:extLst>
          </p:nvPr>
        </p:nvGraphicFramePr>
        <p:xfrm>
          <a:off x="8608979" y="2036023"/>
          <a:ext cx="3379759" cy="208742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5562596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3837835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619803735"/>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664646734"/>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78277328"/>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90709298"/>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152539798"/>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2350372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21360836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2509452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406369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84971000"/>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970987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68798560"/>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41337739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454631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383057631"/>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604455053"/>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240797525"/>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962360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653397845"/>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8082246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054154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750915368"/>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736695368"/>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59784271"/>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820265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44021239"/>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17013559"/>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72230400"/>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6881498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507002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125434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05073133"/>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6689376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46623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475999065"/>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7496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8974637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3441948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989491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004904056"/>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1889393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8284239"/>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5542291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882976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506819239"/>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940821465"/>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296066702"/>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08363462"/>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033012998"/>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4152930052"/>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096477973"/>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1970235721"/>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62018123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714417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684382128"/>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975941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61140259"/>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3304993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683344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448382396"/>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924018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826852019"/>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3328691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202595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2972180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61214083"/>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1330178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985847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88451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79577669"/>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73395555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9399976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10072174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454734086"/>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8041719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2623180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189643140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95368055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6732900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5711557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1260575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8914023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3934328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18925814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5215000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9514606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15654214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7297263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57392014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4293426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3709140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2771468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87831326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753282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0603496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3751156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0373174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7960670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9704508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40247414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42169124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2199354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31514548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11891142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8148195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7631515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406716266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3667947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370926730"/>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0895054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61497341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291110889"/>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40302855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0398663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6880684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76470498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8532000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168192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5713580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11073346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16098413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6143253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28541994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5489777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5988557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5721879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25793964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512780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384510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2718541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065109551"/>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2511118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39428494"/>
              </p:ext>
            </p:extLst>
          </p:nvPr>
        </p:nvGraphicFramePr>
        <p:xfrm>
          <a:off x="337589" y="1872351"/>
          <a:ext cx="11509200" cy="174907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49967364"/>
              </p:ext>
            </p:extLst>
          </p:nvPr>
        </p:nvGraphicFramePr>
        <p:xfrm>
          <a:off x="338737" y="1935306"/>
          <a:ext cx="11509200" cy="107212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Q31. Did the NHS mental health team give your family or carer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8925176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12727192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629704344"/>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35660224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83579172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16319429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2633510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24269</TotalTime>
  <Words>9110</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Herefordshire and Worcestershire Health and 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809</cp:revision>
  <dcterms:created xsi:type="dcterms:W3CDTF">2021-03-04T09:52:26Z</dcterms:created>
  <dcterms:modified xsi:type="dcterms:W3CDTF">2025-03-06T11:35:04Z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